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306" r:id="rId6"/>
    <p:sldId id="309" r:id="rId7"/>
    <p:sldId id="317" r:id="rId8"/>
    <p:sldId id="276" r:id="rId9"/>
    <p:sldId id="292" r:id="rId10"/>
    <p:sldId id="297" r:id="rId11"/>
    <p:sldId id="298" r:id="rId12"/>
    <p:sldId id="299" r:id="rId13"/>
    <p:sldId id="300" r:id="rId14"/>
    <p:sldId id="301" r:id="rId15"/>
    <p:sldId id="304" r:id="rId16"/>
    <p:sldId id="261" r:id="rId17"/>
    <p:sldId id="305" r:id="rId18"/>
    <p:sldId id="263" r:id="rId19"/>
    <p:sldId id="321" r:id="rId20"/>
    <p:sldId id="26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1" autoAdjust="0"/>
    <p:restoredTop sz="94660"/>
  </p:normalViewPr>
  <p:slideViewPr>
    <p:cSldViewPr snapToGrid="0">
      <p:cViewPr>
        <p:scale>
          <a:sx n="75" d="100"/>
          <a:sy n="75" d="100"/>
        </p:scale>
        <p:origin x="49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 panose="020B0604020202020204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“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 panose="020B0604020202020204"/>
              </a:rPr>
              <a:t>”</a:t>
            </a:r>
            <a:endParaRPr lang="en-US" sz="8000" baseline="0" dirty="0">
              <a:ln w="3175" cmpd="sng">
                <a:noFill/>
              </a:ln>
              <a:solidFill>
                <a:schemeClr val="accent1">
                  <a:lumMod val="60000"/>
                  <a:lumOff val="40000"/>
                </a:schemeClr>
              </a:solidFill>
              <a:effectLst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0965" indent="0">
              <a:buNone/>
              <a:defRPr sz="1000"/>
            </a:lvl4pPr>
            <a:lvl5pPr marL="1828165" indent="0">
              <a:buNone/>
              <a:defRPr sz="1000"/>
            </a:lvl5pPr>
            <a:lvl6pPr marL="2285365" indent="0">
              <a:buNone/>
              <a:defRPr sz="1000"/>
            </a:lvl6pPr>
            <a:lvl7pPr marL="2742565" indent="0">
              <a:buNone/>
              <a:defRPr sz="1000"/>
            </a:lvl7pPr>
            <a:lvl8pPr marL="3199130" indent="0">
              <a:buNone/>
              <a:defRPr sz="1000"/>
            </a:lvl8pPr>
            <a:lvl9pPr marL="365633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panose="05040102010807070707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9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Box 5"/>
          <p:cNvSpPr txBox="1"/>
          <p:nvPr/>
        </p:nvSpPr>
        <p:spPr>
          <a:xfrm>
            <a:off x="1120462" y="1852929"/>
            <a:ext cx="9517487" cy="2861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6000" b="1" i="1" dirty="0" smtClean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sym typeface="+mn-ea"/>
              </a:rPr>
              <a:t>Voice Controlled Vehicular</a:t>
            </a:r>
            <a:endParaRPr lang="en-US" sz="6000" b="1" i="1" dirty="0" smtClean="0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sym typeface="+mn-ea"/>
            </a:endParaRPr>
          </a:p>
          <a:p>
            <a:r>
              <a:rPr lang="en-US" sz="6000" b="1" i="1" dirty="0" smtClean="0"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sym typeface="+mn-ea"/>
              </a:rPr>
              <a:t>Robot</a:t>
            </a:r>
            <a:endParaRPr lang="en-US" sz="6000" b="1" i="1" dirty="0" smtClean="0"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sym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877318" y="4629048"/>
            <a:ext cx="54606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B161087-M.VENU</a:t>
            </a:r>
            <a:endParaRPr lang="en-US" sz="4000" dirty="0" smtClean="0"/>
          </a:p>
          <a:p>
            <a:r>
              <a:rPr lang="en-US" sz="4000" dirty="0" smtClean="0"/>
              <a:t>B161752-T.SALMAN</a:t>
            </a:r>
            <a:endParaRPr lang="en-US" sz="4000" dirty="0" smtClean="0"/>
          </a:p>
          <a:p>
            <a:r>
              <a:rPr lang="en-US" sz="4000" dirty="0" smtClean="0"/>
              <a:t>B161111-MD.FAROOQ</a:t>
            </a:r>
            <a:endParaRPr 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4545" y="1766143"/>
            <a:ext cx="5253844" cy="43806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 rot="19399456">
            <a:off x="2952625" y="2074043"/>
            <a:ext cx="34847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/>
              <a:t>Ultrasonic Sensor</a:t>
            </a:r>
            <a:endParaRPr lang="en-US" sz="36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480" y="2169013"/>
            <a:ext cx="9893828" cy="39624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26653" y="772732"/>
            <a:ext cx="86674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 smtClean="0"/>
              <a:t>Ultrasonic Sensor working</a:t>
            </a:r>
            <a:endParaRPr lang="en-US" sz="54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0265" y="1569738"/>
            <a:ext cx="4438650" cy="386715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5223" y="223502"/>
            <a:ext cx="4762500" cy="47625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34415" y="738505"/>
            <a:ext cx="660146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Bluetooth module</a:t>
            </a:r>
            <a:endParaRPr lang="en-US" sz="4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7469745" y="4570503"/>
            <a:ext cx="3438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Motor Driver</a:t>
            </a:r>
            <a:endParaRPr lang="en-US" sz="4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873" y="286553"/>
            <a:ext cx="8040710" cy="603053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00568" y="286662"/>
            <a:ext cx="2897746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Software</a:t>
            </a:r>
            <a:endParaRPr lang="en-US" sz="4800" dirty="0" smtClean="0"/>
          </a:p>
          <a:p>
            <a:r>
              <a:rPr lang="en-US" sz="4800" dirty="0" smtClean="0"/>
              <a:t>Used</a:t>
            </a:r>
            <a:endParaRPr lang="en-US" sz="4800" dirty="0"/>
          </a:p>
        </p:txBody>
      </p:sp>
      <p:sp>
        <p:nvSpPr>
          <p:cNvPr id="4" name="Text Box 3"/>
          <p:cNvSpPr txBox="1"/>
          <p:nvPr/>
        </p:nvSpPr>
        <p:spPr>
          <a:xfrm>
            <a:off x="180975" y="2483485"/>
            <a:ext cx="337947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2000"/>
              <a:t>We have used an app called “Arduino Voice Control”. It is available in play store.</a:t>
            </a:r>
            <a:endParaRPr lang="en-US" sz="20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oogle_assistant_main-1280x7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5895" y="1189990"/>
            <a:ext cx="5922645" cy="3331845"/>
          </a:xfrm>
          <a:prstGeom prst="rect">
            <a:avLst/>
          </a:prstGeom>
        </p:spPr>
      </p:pic>
      <p:pic>
        <p:nvPicPr>
          <p:cNvPr id="3" name="Picture 2" descr="IMG202001221240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2605" y="915670"/>
            <a:ext cx="5701030" cy="45142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-20200122-WA0003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687133" y="122349"/>
            <a:ext cx="9002332" cy="67356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s 2"/>
          <p:cNvSpPr/>
          <p:nvPr/>
        </p:nvSpPr>
        <p:spPr>
          <a:xfrm>
            <a:off x="2350453" y="1319530"/>
            <a:ext cx="6373495" cy="829945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4800" b="1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REAL TIME APPLICATION</a:t>
            </a:r>
            <a:endParaRPr lang="en-US" altLang="zh-CN" sz="4800" b="1">
              <a:ln w="9525">
                <a:solidFill>
                  <a:schemeClr val="bg1"/>
                </a:solidFill>
                <a:prstDash val="solid"/>
              </a:ln>
              <a:solidFill>
                <a:schemeClr val="accent5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2350453" y="2610664"/>
            <a:ext cx="7321581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=&gt; Automatic voice controlled ca</a:t>
            </a:r>
            <a:r>
              <a:rPr lang="en-US" sz="3600" dirty="0" smtClean="0"/>
              <a:t>r</a:t>
            </a:r>
            <a:endParaRPr lang="en-US" sz="3600" dirty="0" smtClean="0"/>
          </a:p>
          <a:p>
            <a:r>
              <a:rPr lang="en-US" sz="3600" dirty="0" smtClean="0"/>
              <a:t>=&gt; Self robotic cleaner.</a:t>
            </a:r>
            <a:endParaRPr lang="en-US" sz="3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092" y="0"/>
            <a:ext cx="11189907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s 1"/>
          <p:cNvSpPr/>
          <p:nvPr/>
        </p:nvSpPr>
        <p:spPr>
          <a:xfrm>
            <a:off x="3320319" y="2394167"/>
            <a:ext cx="4732020" cy="1198880"/>
          </a:xfrm>
          <a:prstGeom prst="rect">
            <a:avLst/>
          </a:prstGeom>
          <a:noFill/>
          <a:ln>
            <a:noFill/>
          </a:ln>
        </p:spPr>
        <p:txBody>
          <a:bodyPr wrap="none" rtlCol="0" anchor="t">
            <a:spAutoFit/>
          </a:bodyPr>
          <a:lstStyle/>
          <a:p>
            <a:pPr algn="ctr"/>
            <a:r>
              <a:rPr lang="en-US" altLang="zh-CN" sz="72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THANK YOU</a:t>
            </a:r>
            <a:endParaRPr lang="en-US" altLang="zh-CN" sz="7200" b="1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robot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560" y="19685"/>
            <a:ext cx="12343765" cy="694372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058400" cy="6705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532586" y="1558344"/>
            <a:ext cx="9826580" cy="6185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solidFill>
                  <a:srgbClr val="FF0000"/>
                </a:solidFill>
              </a:rPr>
              <a:t>What is </a:t>
            </a:r>
            <a:r>
              <a:rPr lang="en-US" sz="6000" dirty="0" err="1" smtClean="0">
                <a:solidFill>
                  <a:srgbClr val="FF0000"/>
                </a:solidFill>
              </a:rPr>
              <a:t>IoT</a:t>
            </a:r>
            <a:r>
              <a:rPr lang="en-US" sz="6000" dirty="0" smtClean="0">
                <a:solidFill>
                  <a:srgbClr val="FF0000"/>
                </a:solidFill>
              </a:rPr>
              <a:t> ?</a:t>
            </a:r>
            <a:endParaRPr lang="en-US" sz="6000" dirty="0" smtClean="0">
              <a:solidFill>
                <a:srgbClr val="FF0000"/>
              </a:solidFill>
            </a:endParaRPr>
          </a:p>
          <a:p>
            <a:endParaRPr lang="en-US" sz="5400" dirty="0" err="1" smtClean="0">
              <a:solidFill>
                <a:srgbClr val="C00000"/>
              </a:solidFill>
              <a:sym typeface="+mn-ea"/>
            </a:endParaRPr>
          </a:p>
          <a:p>
            <a:r>
              <a:rPr lang="en-US" sz="5400" dirty="0" err="1" smtClean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IoT</a:t>
            </a:r>
            <a:r>
              <a:rPr lang="en-US" sz="5400" dirty="0" smtClean="0">
                <a:ln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  <a:sym typeface="+mn-ea"/>
              </a:rPr>
              <a:t> means taking all the things in the world and connecting them to internet.</a:t>
            </a:r>
            <a:endParaRPr lang="en-US" sz="5400" dirty="0">
              <a:ln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  <a:p>
            <a:endParaRPr lang="en-US" sz="6000" dirty="0">
              <a:solidFill>
                <a:srgbClr val="FF0000"/>
              </a:solidFill>
            </a:endParaRPr>
          </a:p>
          <a:p>
            <a:endParaRPr lang="en-US" sz="6000" dirty="0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85611" y="682580"/>
            <a:ext cx="74311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Building blocks of an IOT Device</a:t>
            </a:r>
            <a:endParaRPr 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1094704" y="2060620"/>
            <a:ext cx="583413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>
                <a:solidFill>
                  <a:schemeClr val="accent5">
                    <a:lumMod val="60000"/>
                    <a:lumOff val="40000"/>
                  </a:schemeClr>
                </a:solidFill>
              </a:rPr>
              <a:t>Sensors + Actuators</a:t>
            </a:r>
            <a:endParaRPr lang="en-US" sz="2800" dirty="0" smtClean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Power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Processing(MCU)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Communication</a:t>
            </a:r>
            <a:endParaRPr lang="en-US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Firmware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147445" y="1388745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   </a:t>
            </a:r>
            <a:endParaRPr lang="en-US"/>
          </a:p>
        </p:txBody>
      </p:sp>
      <p:sp>
        <p:nvSpPr>
          <p:cNvPr id="3" name="Text Box 2"/>
          <p:cNvSpPr txBox="1"/>
          <p:nvPr/>
        </p:nvSpPr>
        <p:spPr>
          <a:xfrm>
            <a:off x="1299845" y="1653540"/>
            <a:ext cx="9592310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We have built a vehicular robot which takes commands from the instructor through Google Assistant, works accordingly. It performs all the functions that a basic automobile does</a:t>
            </a:r>
            <a:r>
              <a:rPr lang="en-US" sz="3600" dirty="0" smtClean="0"/>
              <a:t>. </a:t>
            </a:r>
            <a:endParaRPr lang="en-US" sz="3600" dirty="0" smtClean="0"/>
          </a:p>
          <a:p>
            <a:r>
              <a:rPr lang="en-US" sz="3600" dirty="0" smtClean="0"/>
              <a:t>This Robot additionally has a cleaner which cleans any specified area on its own.</a:t>
            </a:r>
            <a:endParaRPr lang="en-US" sz="3600" dirty="0"/>
          </a:p>
          <a:p>
            <a:endParaRPr lang="en-US" sz="3600" dirty="0"/>
          </a:p>
        </p:txBody>
      </p:sp>
      <p:sp>
        <p:nvSpPr>
          <p:cNvPr id="4" name="Text Box 3"/>
          <p:cNvSpPr txBox="1"/>
          <p:nvPr/>
        </p:nvSpPr>
        <p:spPr>
          <a:xfrm>
            <a:off x="1457325" y="618490"/>
            <a:ext cx="707644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u="sng">
                <a:solidFill>
                  <a:srgbClr val="0070C0"/>
                </a:solidFill>
              </a:rPr>
              <a:t>PROJECT DESCRIPTION:</a:t>
            </a:r>
            <a:endParaRPr lang="en-US" sz="3600" u="sng">
              <a:solidFill>
                <a:srgbClr val="0070C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s 1"/>
          <p:cNvSpPr/>
          <p:nvPr/>
        </p:nvSpPr>
        <p:spPr>
          <a:xfrm>
            <a:off x="378460" y="2981960"/>
            <a:ext cx="2181225" cy="107505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/>
              <a:t>SENSORS</a:t>
            </a:r>
            <a:endParaRPr lang="en-US" sz="3200"/>
          </a:p>
        </p:txBody>
      </p:sp>
      <p:sp>
        <p:nvSpPr>
          <p:cNvPr id="3" name="Rectangles 2"/>
          <p:cNvSpPr/>
          <p:nvPr/>
        </p:nvSpPr>
        <p:spPr>
          <a:xfrm>
            <a:off x="3474720" y="2663190"/>
            <a:ext cx="2181225" cy="2316480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/>
              <a:t>ARDUINO</a:t>
            </a:r>
            <a:endParaRPr lang="en-US" sz="3200"/>
          </a:p>
        </p:txBody>
      </p:sp>
      <p:sp>
        <p:nvSpPr>
          <p:cNvPr id="4" name="Rectangles 3"/>
          <p:cNvSpPr/>
          <p:nvPr/>
        </p:nvSpPr>
        <p:spPr>
          <a:xfrm>
            <a:off x="6553200" y="2981960"/>
            <a:ext cx="2181225" cy="107505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/>
              <a:t>MOTOR </a:t>
            </a:r>
            <a:endParaRPr lang="en-US" sz="3200"/>
          </a:p>
          <a:p>
            <a:pPr algn="ctr"/>
            <a:r>
              <a:rPr lang="en-US" sz="3200"/>
              <a:t>DRIVER</a:t>
            </a:r>
            <a:endParaRPr lang="en-US" sz="3200"/>
          </a:p>
        </p:txBody>
      </p:sp>
      <p:sp>
        <p:nvSpPr>
          <p:cNvPr id="5" name="Rectangles 4"/>
          <p:cNvSpPr/>
          <p:nvPr/>
        </p:nvSpPr>
        <p:spPr>
          <a:xfrm>
            <a:off x="9589135" y="2982595"/>
            <a:ext cx="2181225" cy="1075055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3200"/>
              <a:t>DC MOTORS</a:t>
            </a:r>
            <a:endParaRPr lang="en-US" sz="3200"/>
          </a:p>
        </p:txBody>
      </p:sp>
      <p:sp>
        <p:nvSpPr>
          <p:cNvPr id="6" name="Right Arrow 5"/>
          <p:cNvSpPr/>
          <p:nvPr/>
        </p:nvSpPr>
        <p:spPr>
          <a:xfrm>
            <a:off x="2559685" y="3300730"/>
            <a:ext cx="915035" cy="438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/>
          <p:cNvSpPr/>
          <p:nvPr/>
        </p:nvSpPr>
        <p:spPr>
          <a:xfrm>
            <a:off x="5638165" y="3300095"/>
            <a:ext cx="915035" cy="438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/>
          <p:cNvSpPr/>
          <p:nvPr/>
        </p:nvSpPr>
        <p:spPr>
          <a:xfrm>
            <a:off x="8734425" y="3300095"/>
            <a:ext cx="854710" cy="4381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Box 8"/>
          <p:cNvSpPr txBox="1"/>
          <p:nvPr/>
        </p:nvSpPr>
        <p:spPr>
          <a:xfrm>
            <a:off x="1555750" y="512445"/>
            <a:ext cx="49974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>
                <a:solidFill>
                  <a:srgbClr val="FF0000"/>
                </a:solidFill>
              </a:rPr>
              <a:t>BLOCK DIAGRAM</a:t>
            </a:r>
            <a:endParaRPr lang="en-US" sz="3200" b="1" u="sng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846286" y="2078415"/>
            <a:ext cx="153409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rgbClr val="C00000"/>
                </a:solidFill>
              </a:rPr>
              <a:t>(BRAN)</a:t>
            </a:r>
            <a:endParaRPr lang="en-US" sz="32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1741170" y="240030"/>
            <a:ext cx="8451215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u="sng">
                <a:solidFill>
                  <a:srgbClr val="FF0000"/>
                </a:solidFill>
              </a:rPr>
              <a:t>COMPONENTS USED : </a:t>
            </a:r>
            <a:endParaRPr lang="en-US" sz="2800"/>
          </a:p>
          <a:p>
            <a:r>
              <a:rPr lang="en-US" sz="2800"/>
              <a:t>1 Arduino UNO  </a:t>
            </a:r>
            <a:endParaRPr lang="en-US" sz="2800"/>
          </a:p>
          <a:p>
            <a:r>
              <a:rPr lang="en-US" sz="2800"/>
              <a:t>2 Ultrasonic sensors - 1 </a:t>
            </a:r>
            <a:endParaRPr lang="en-US" sz="2800"/>
          </a:p>
          <a:p>
            <a:r>
              <a:rPr lang="en-US" sz="2800"/>
              <a:t>3 Motor driver(L293D) </a:t>
            </a:r>
            <a:endParaRPr lang="en-US" sz="2800"/>
          </a:p>
          <a:p>
            <a:r>
              <a:rPr lang="en-US" sz="2800"/>
              <a:t>4 DC motors – 200rpm</a:t>
            </a:r>
            <a:endParaRPr lang="en-US" sz="2800"/>
          </a:p>
          <a:p>
            <a:r>
              <a:rPr lang="en-US" sz="2800"/>
              <a:t>5 Robot chasis </a:t>
            </a:r>
            <a:endParaRPr lang="en-US" sz="2800"/>
          </a:p>
          <a:p>
            <a:r>
              <a:rPr lang="en-US" sz="2800"/>
              <a:t>6 Wheels - 4 </a:t>
            </a:r>
            <a:endParaRPr lang="en-US" sz="2800"/>
          </a:p>
          <a:p>
            <a:r>
              <a:rPr lang="en-US" sz="2800"/>
              <a:t>7 Jumper wires </a:t>
            </a:r>
            <a:endParaRPr lang="en-US" sz="2800"/>
          </a:p>
          <a:p>
            <a:r>
              <a:rPr lang="en-US" sz="2800"/>
              <a:t>8 Batteries (5V 2A)</a:t>
            </a:r>
            <a:endParaRPr lang="en-US" sz="2800"/>
          </a:p>
          <a:p>
            <a:r>
              <a:rPr lang="en-US" sz="2800"/>
              <a:t>9 Breadboard </a:t>
            </a:r>
            <a:endParaRPr lang="en-US" sz="2800"/>
          </a:p>
          <a:p>
            <a:r>
              <a:rPr lang="en-US" sz="2800"/>
              <a:t>10 Bluetooth module</a:t>
            </a:r>
            <a:endParaRPr lang="en-US" sz="2800"/>
          </a:p>
          <a:p>
            <a:r>
              <a:rPr lang="en-US" sz="2800"/>
              <a:t>11 Dumping cable</a:t>
            </a:r>
            <a:endParaRPr lang="en-US" sz="280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3031" y="2063839"/>
            <a:ext cx="6278451" cy="470883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9176" y="125501"/>
            <a:ext cx="5905500" cy="387667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82227" y="1506828"/>
            <a:ext cx="354169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i="1" dirty="0" smtClean="0"/>
              <a:t>Arduino Uno</a:t>
            </a:r>
            <a:endParaRPr lang="en-US" sz="44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7237927" y="4713668"/>
            <a:ext cx="3464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i="1" dirty="0" smtClean="0"/>
              <a:t>Arduino Uno Pin Configuration</a:t>
            </a:r>
            <a:endParaRPr lang="en-US" sz="3600" b="1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1097</Words>
  <Application>WPS Presentation</Application>
  <PresentationFormat>Widescreen</PresentationFormat>
  <Paragraphs>79</Paragraphs>
  <Slides>18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0" baseType="lpstr">
      <vt:lpstr>Arial</vt:lpstr>
      <vt:lpstr>SimSun</vt:lpstr>
      <vt:lpstr>Wingdings</vt:lpstr>
      <vt:lpstr>Wingdings 3</vt:lpstr>
      <vt:lpstr>Arial</vt:lpstr>
      <vt:lpstr>Trebuchet MS</vt:lpstr>
      <vt:lpstr>Microsoft YaHei</vt:lpstr>
      <vt:lpstr>Arial Unicode MS</vt:lpstr>
      <vt:lpstr>Calibri</vt:lpstr>
      <vt:lpstr>华文新魏</vt:lpstr>
      <vt:lpstr>Segoe Print</vt:lpstr>
      <vt:lpstr>Facet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venu</cp:lastModifiedBy>
  <cp:revision>48</cp:revision>
  <dcterms:created xsi:type="dcterms:W3CDTF">2019-12-26T14:11:00Z</dcterms:created>
  <dcterms:modified xsi:type="dcterms:W3CDTF">2021-07-27T16:49:09Z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1033-11.2.0.10223</vt:lpwstr>
  </property>
</Properties>
</file>

<file path=docProps/thumbnail.jpeg>
</file>